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8288000" cy="10287000"/>
  <p:notesSz cx="6858000" cy="9144000"/>
  <p:defaultTextStyle>
    <a:defPPr>
      <a:defRPr lang="en-US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1D108-0644-1AAC-475D-B3BC64014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A9713D-8681-D3FD-09B5-EB0835B4E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59B1-D02F-443B-8CDE-F972AE7A94EE}" type="datetimeFigureOut">
              <a:rPr lang="en-IN" smtClean="0"/>
              <a:t>21-07-2026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DD8782-D0E9-A196-C0D8-0ACE9E286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E4EC37-B814-D352-C078-A2FB43F78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F15B-186F-4496-BE7D-06D72AC1A3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7654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E67E88-141A-A5BD-6ADA-F1B21AD2A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683940-F8B4-D6CE-E6C3-E1977095E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9CDE2-3A1F-9F8E-4B86-52EF8FF1B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159B1-D02F-443B-8CDE-F972AE7A94EE}" type="datetimeFigureOut">
              <a:rPr lang="en-IN" smtClean="0"/>
              <a:t>21-07-2026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69778-5ECF-C8B0-B88E-0E561BE432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C2BDA9-F888-C54A-E966-C37D79952A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3F15B-186F-4496-BE7D-06D72AC1A3A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713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DEFA638-DCA0-379B-DC32-D99CEE7E8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E44D02-9226-C490-A70E-F52BC50C73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874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73CE720-0EDE-276A-F028-9338AA303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322182-057E-8AC6-9FCD-6DAFDA25C7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172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802FF49-28EE-5A0A-7065-FB06936B4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0F0371-742C-EF50-5B2A-575538F7E4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999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A57B62B-3DE3-BFE4-F7EB-3441D773A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C8E5D7-492C-4C70-A626-36E6FA9740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026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4A38C23-D21B-AA82-0C2E-2717FCC28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BAD5AA-6C04-0629-27D2-64132CA6B0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109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9816379-689A-467E-1017-E92E092AF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FA639E-CAED-0E3F-6C8F-09E8CCC83F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063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ED38480-CCB8-57EF-BC8F-49A5BE615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5D5F3F-42BB-8952-6C06-D028D8CA5E0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86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3445D1B-39E4-A6BC-6978-1FF61C260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ABF901-E134-3D43-7ACF-24417A0ADB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683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0445E67-3F83-90BD-9FC1-4C07D5BB3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520681-D389-7AD3-954D-47D1C1C21D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118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A962B5A-A2BB-744A-B499-32C76F30A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0E4C89-794B-54E3-BBDF-FFD2A7215E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040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6EBAC6B-4413-B17D-C2B8-3EF22359A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B9B481-6F77-68EC-C6C7-C72DC49FEF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067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61ED875-E615-EF66-1402-9D641F88C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7A28F1-BD81-E9BF-31B2-FF4BA9D89D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30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B07674A-C6E2-8925-E06D-28BDE6C6A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14A7B5-965F-318B-B595-8D325616AC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93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9F23FCA-E20B-C39E-3A07-62CDFCFDC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DC0894-8945-2DC1-5AFC-8A0BBDB308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201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6618A98-7E2A-849D-F4EB-4071AD9BF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690BEC-B337-27C6-F07E-26D6C75F07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43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3D77524-509E-B09D-716A-CF3613A59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D35A99-AAC6-BC06-C295-63BA1F2788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719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3C60A05-99FC-6C8B-6D8A-838042A01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B87EFE-2279-A7B4-5831-783771B0795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280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50FD233-2961-5BE1-36A3-27E671C27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6AC001-85A6-B3CA-E572-9D52C5E76F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316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800465-783D-361F-6F53-D3D5CB01B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C8E16A-2544-30FB-94EB-AB175BC7C7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250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74463D4-0256-F516-B338-CC487EDA5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1F6193-D2AB-2074-DB72-62A330540A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690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EECEFC4-09B6-F0B8-25B2-0395519DB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C4A4DC-60D3-A7BF-21FF-9C4EA50561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8117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788DC3A-A6E7-B6B3-5862-E4B2B211A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EA18CD-679A-CF28-1439-C0FF5B2FD6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6691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E11F5E1-1128-DA57-72AB-3154319ED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6F897A-8E19-4107-DF97-127F10820C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479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E75FE7-2233-A310-B0CD-08F0EB9E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17B816-3AE4-DF65-865D-A703933040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1275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ABF4658-A9EA-3257-87CE-7CC84BE0C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E9B2CD-2180-F527-A912-8F03996142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552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5F49E2A-D4F3-3C62-E5E6-CD33CC9B1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C3737F-F2D3-A8F5-F9F7-2FF034E44D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2922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24263EE-97E7-6B0F-C22A-687869B79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D79EF1-2BFE-ABA5-FAB7-1F8136A22E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81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F410989-B6CC-B41D-21C2-6E2B95B98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657086-5601-6484-EAAF-541EE93C7D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9065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FFC2F6E-9FA2-550B-F30E-9FA7402E3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FA0E94-CAEF-8135-29EB-8CD533E025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92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DELL</dc:creator>
  <cp:lastModifiedBy>DELL</cp:lastModifiedBy>
  <cp:revision>1</cp:revision>
  <dcterms:created xsi:type="dcterms:W3CDTF">2026-07-21T11:02:51Z</dcterms:created>
  <dcterms:modified xsi:type="dcterms:W3CDTF">2026-07-21T11:02:51Z</dcterms:modified>
</cp:coreProperties>
</file>